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Montserrat" panose="020F0502020204030204" pitchFamily="2" charset="0"/>
      <p:regular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61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512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6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localhost:511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50265" y="0"/>
            <a:ext cx="547387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695" y="232644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Load Testing .NET APIs with K6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35601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 everyone, my name is Rafael Franco, I’m 35 years old, married to Jovana Menezes, and a proud father of two.  My family is my foundation and the reason I strive to build with purpose.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17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hold degrees in Information Systems and Computer Science Education, and a postgraduate specialization in Project Management. I am certified in various technologies.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1700" dirty="0">
              <a:solidFill>
                <a:srgbClr val="27252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 have over 10 years of experience in the financial industry, including at XP Inc. in Brazil, where I helped develop their credit card platform and </a:t>
            </a:r>
            <a:r>
              <a:rPr lang="en-US" sz="17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Luxoft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1700" dirty="0" err="1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Coremont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company..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5458420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487" y="7299070"/>
            <a:ext cx="331351" cy="33135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96484" y="7299850"/>
            <a:ext cx="2352318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Rafael Franco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57580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Result Highlights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13434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974884" y="483000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Successful Requests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316141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All requests returned HTTP 200 status codes.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3547" y="4613434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7640122" y="483000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Fast Response Time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40122" y="5316141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Average response time was ~8ms.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6096000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974884" y="63125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Concurrent Users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6798707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Simulated 3 concurrent users.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3547" y="6096000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7640122" y="63125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 Failures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640122" y="6798707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 failures were detected during the test.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9955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K6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432090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K6 is an open-source load testing tool for developers. It assesses system performance by simulating real-world traffic.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667125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Tests are written in JavaScript. K6 helps identify performance bottlenecks.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sz="1700" dirty="0">
              <a:solidFill>
                <a:srgbClr val="272525"/>
              </a:solidFill>
              <a:latin typeface="Montserrat" pitchFamily="34" charset="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hlinkClick r:id="rId3"/>
              </a:rPr>
              <a:t>https://k6.io/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</a:rPr>
              <a:t> 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139" y="2480905"/>
            <a:ext cx="6292572" cy="430541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1799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Choose K6?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39934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97" y="2429292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239934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JavaScript Scripting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2885480"/>
            <a:ext cx="87521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Write tests using JavaScript, a familiar language for many developers.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58309" y="369248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997" y="3722430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62326" y="36924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CI/CD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462326" y="4178617"/>
            <a:ext cx="87521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easily into CI/CD pipelines for automated testing.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58309" y="498562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997" y="5015567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62326" y="49856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Lightweight and Fast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462326" y="5471755"/>
            <a:ext cx="87521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Efficient and quick execution ensures rapid feedback.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758309" y="627876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997" y="6308705"/>
            <a:ext cx="342067" cy="42755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462326" y="627876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Command-Line Based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1462326" y="6764893"/>
            <a:ext cx="87521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Great for automation and scripting.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199555"/>
            <a:ext cx="675024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Proof of Concept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43209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PoC uses K6 to load test a .NET API. It simulates concurrent users.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320415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goal is to validate response times and ensure API stability under load.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139" y="2480905"/>
            <a:ext cx="6292572" cy="430541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44494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Prerequisites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482578"/>
            <a:ext cx="7627382" cy="1364933"/>
          </a:xfrm>
          <a:prstGeom prst="roundRect">
            <a:avLst>
              <a:gd name="adj" fmla="val 14286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233993" y="3482578"/>
            <a:ext cx="7648813" cy="1364933"/>
          </a:xfrm>
          <a:prstGeom prst="roundRect">
            <a:avLst>
              <a:gd name="adj" fmla="val 2381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450568" y="3644979"/>
            <a:ext cx="721566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install -g k6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cd api/ApiExample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dotnet run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44709" y="509123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First, install K6 globally using npm. Then, navigate to the API directory. Finally, run the .NET API. The API starts on </a:t>
            </a:r>
            <a:r>
              <a:rPr lang="en-US" sz="1700" u="sng" dirty="0">
                <a:solidFill>
                  <a:srgbClr val="7068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http://localhost:5113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2749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Running the Load Test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865120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081695"/>
            <a:ext cx="306157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Navigate to K6 directory</a:t>
            </a:r>
            <a:endParaRPr lang="en-US" sz="220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165044"/>
            <a:ext cx="1083231" cy="12999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166461" y="43816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Execute K6 command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2166461" y="4867751"/>
            <a:ext cx="80480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k6 run index.js --vus 3 --duration 10s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758309" y="5708690"/>
            <a:ext cx="94561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Run the test using the command line. VUs simulate 3 virtual users. The test runs for 10 seconds. </a:t>
            </a: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index.js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is the test scenario entry point.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0481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index.js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42448"/>
            <a:ext cx="7627382" cy="3445193"/>
          </a:xfrm>
          <a:prstGeom prst="roundRect">
            <a:avLst>
              <a:gd name="adj" fmla="val 5660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747593" y="2442448"/>
            <a:ext cx="7648813" cy="3445193"/>
          </a:xfrm>
          <a:prstGeom prst="roundRect">
            <a:avLst>
              <a:gd name="adj" fmla="val 943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964168" y="2604849"/>
            <a:ext cx="7215664" cy="3120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weatherForecast from './scenarios/weather-forecast.js';
import { group, sleep } from 'k6';
export default () =&gt; {
  group('Endpoint Get Statements', () =&gt; {
    weatherForecast();
  });
  sleep(1); // simulate user think time
};
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613136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file imports the test scenario. It groups requests and simulates user think time. </a:t>
            </a: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weatherForecast()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executes the API test.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726" y="676156"/>
            <a:ext cx="6754654" cy="6247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weather-forecast.js Highlights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64726" y="1585793"/>
            <a:ext cx="7814548" cy="5146357"/>
          </a:xfrm>
          <a:prstGeom prst="roundRect">
            <a:avLst>
              <a:gd name="adj" fmla="val 3322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55320" y="1585793"/>
            <a:ext cx="7833360" cy="5146357"/>
          </a:xfrm>
          <a:prstGeom prst="roundRect">
            <a:avLst>
              <a:gd name="adj" fmla="val 554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845225" y="1728192"/>
            <a:ext cx="7453551" cy="486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import http from 'k6/http';
import { check } from 'k6';
import { CONFIG } from '../config.js';
const url = `${CONFIG.BASE_URL}/WeatherForecast`;
const params = {
  headers: {
    'Authorization': `Bearer ${CONFIG.TOKEN}`,
    'Accept': 'application/json'
  },
};
const res = http.get(url, params);
check(res, {
  'max duration is 1s': (r) =&gt; r.timings.duration &lt; CONFIG.LIMIT_TIME_DURATION,
  'status is 200': (r) =&gt; r.status === 200,
});
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64726" y="6945749"/>
            <a:ext cx="7814548" cy="607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script defines API request parameters. It sets headers, authorization tokens, and checks response status and duration.</a:t>
            </a: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40481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Sample Output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42448"/>
            <a:ext cx="7627382" cy="3098483"/>
          </a:xfrm>
          <a:prstGeom prst="roundRect">
            <a:avLst>
              <a:gd name="adj" fmla="val 6293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747593" y="2442448"/>
            <a:ext cx="7648813" cy="3098483"/>
          </a:xfrm>
          <a:prstGeom prst="roundRect">
            <a:avLst>
              <a:gd name="adj" fmla="val 1049"/>
            </a:avLst>
          </a:prstGeom>
          <a:solidFill>
            <a:srgbClr val="D2CFF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964168" y="2604849"/>
            <a:ext cx="7215664" cy="2773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highlight>
                  <a:srgbClr val="D2CFF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✓ status is 200
✓ max duration is 1s
     http_req_failed................: 0.00%
     http_req_duration..............: avg=8.34ms
     iterations.....................: 30
     vus............................: 3
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8309" y="5784652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output shows key metrics. It confirms successful requests and durations. </a:t>
            </a: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http_req_failed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indicates request failures. </a:t>
            </a:r>
            <a:r>
              <a:rPr lang="en-US" sz="1700" b="1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http_req_duration</a:t>
            </a: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shows average response time.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708</Words>
  <Application>Microsoft Office PowerPoint</Application>
  <PresentationFormat>Custom</PresentationFormat>
  <Paragraphs>62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Montserrat Bold</vt:lpstr>
      <vt:lpstr>Arial</vt:lpstr>
      <vt:lpstr>Montserrat</vt:lpstr>
      <vt:lpstr>Barlow Bold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Rafael Aparecido Franco José dos Santos</cp:lastModifiedBy>
  <cp:revision>2</cp:revision>
  <dcterms:created xsi:type="dcterms:W3CDTF">2025-04-16T18:50:38Z</dcterms:created>
  <dcterms:modified xsi:type="dcterms:W3CDTF">2025-04-16T18:54:13Z</dcterms:modified>
</cp:coreProperties>
</file>